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1" r:id="rId1"/>
  </p:sldMasterIdLst>
  <p:sldIdLst>
    <p:sldId id="256" r:id="rId2"/>
    <p:sldId id="257" r:id="rId3"/>
    <p:sldId id="262" r:id="rId4"/>
    <p:sldId id="258" r:id="rId5"/>
    <p:sldId id="261" r:id="rId6"/>
    <p:sldId id="260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8677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702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4983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8805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57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9205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764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6335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2529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88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981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56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228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434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295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7387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418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451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0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656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  <p:sldLayoutId id="2147483783" r:id="rId12"/>
    <p:sldLayoutId id="2147483784" r:id="rId13"/>
    <p:sldLayoutId id="2147483785" r:id="rId14"/>
    <p:sldLayoutId id="2147483786" r:id="rId15"/>
    <p:sldLayoutId id="2147483787" r:id="rId16"/>
    <p:sldLayoutId id="2147483788" r:id="rId17"/>
    <p:sldLayoutId id="214748378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Image result for you win game">
            <a:extLst>
              <a:ext uri="{FF2B5EF4-FFF2-40B4-BE49-F238E27FC236}">
                <a16:creationId xmlns:a16="http://schemas.microsoft.com/office/drawing/2014/main" id="{8B3F860C-B681-40C5-A775-01F1842916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7" r="21919" b="-1"/>
          <a:stretch/>
        </p:blipFill>
        <p:spPr bwMode="auto">
          <a:xfrm>
            <a:off x="20" y="10"/>
            <a:ext cx="4059916" cy="4187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game background">
            <a:extLst>
              <a:ext uri="{FF2B5EF4-FFF2-40B4-BE49-F238E27FC236}">
                <a16:creationId xmlns:a16="http://schemas.microsoft.com/office/drawing/2014/main" id="{DC082422-2310-44E1-96F4-8F7D98B838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05" r="24490" b="-1"/>
          <a:stretch/>
        </p:blipFill>
        <p:spPr bwMode="auto">
          <a:xfrm>
            <a:off x="4066031" y="10"/>
            <a:ext cx="4094987" cy="4187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Image result for you win game">
            <a:extLst>
              <a:ext uri="{FF2B5EF4-FFF2-40B4-BE49-F238E27FC236}">
                <a16:creationId xmlns:a16="http://schemas.microsoft.com/office/drawing/2014/main" id="{1F992747-FA60-4879-A4B3-B6A6A32014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4" r="22667" b="-1"/>
          <a:stretch/>
        </p:blipFill>
        <p:spPr bwMode="auto">
          <a:xfrm>
            <a:off x="8243318" y="10"/>
            <a:ext cx="3948682" cy="4187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498218-9283-4297-A043-B6A15A2C4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80795" y="1308653"/>
            <a:ext cx="9899904" cy="1116711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Algerian" panose="04020705040A02060702" pitchFamily="82" charset="0"/>
              </a:rPr>
              <a:t>Congratulations, </a:t>
            </a:r>
            <a:br>
              <a:rPr lang="en-US" sz="3200" dirty="0">
                <a:solidFill>
                  <a:srgbClr val="FF0000"/>
                </a:solidFill>
                <a:latin typeface="Algerian" panose="04020705040A02060702" pitchFamily="82" charset="0"/>
              </a:rPr>
            </a:br>
            <a:br>
              <a:rPr lang="en-US" sz="3200" dirty="0">
                <a:solidFill>
                  <a:srgbClr val="FF0000"/>
                </a:solidFill>
                <a:latin typeface="Algerian" panose="04020705040A02060702" pitchFamily="82" charset="0"/>
              </a:rPr>
            </a:br>
            <a:r>
              <a:rPr lang="en-US" sz="3200" dirty="0">
                <a:solidFill>
                  <a:srgbClr val="FF0000"/>
                </a:solidFill>
                <a:latin typeface="Algerian" panose="04020705040A02060702" pitchFamily="82" charset="0"/>
              </a:rPr>
              <a:t>YOU Win This Level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7A26E4-21A6-476C-BCD2-89A77AB598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0282" y="4270462"/>
            <a:ext cx="8689976" cy="535939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Algerian" panose="04020705040A02060702" pitchFamily="82" charset="0"/>
              </a:rPr>
              <a:t>Press N to level up, R to start again from level 1 or q to quit the game.</a:t>
            </a:r>
          </a:p>
        </p:txBody>
      </p:sp>
    </p:spTree>
    <p:extLst>
      <p:ext uri="{BB962C8B-B14F-4D97-AF65-F5344CB8AC3E}">
        <p14:creationId xmlns:p14="http://schemas.microsoft.com/office/powerpoint/2010/main" val="420829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CD131-3017-4A55-B2C9-E2CCB0F05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Image result for you win, play again?">
            <a:extLst>
              <a:ext uri="{FF2B5EF4-FFF2-40B4-BE49-F238E27FC236}">
                <a16:creationId xmlns:a16="http://schemas.microsoft.com/office/drawing/2014/main" id="{2470B2BA-AEDA-4D00-B076-D0E9E727E4DD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9892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2AD90-EDB9-413A-8DA4-1EAF8C3A8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6" y="520505"/>
            <a:ext cx="9905998" cy="147857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0000"/>
                </a:solidFill>
                <a:latin typeface="Abadi" panose="020B0604020202020204" pitchFamily="34" charset="0"/>
              </a:rPr>
              <a:t>Congratulations, You beat the game!!!</a:t>
            </a:r>
            <a:br>
              <a:rPr lang="en-US" dirty="0">
                <a:solidFill>
                  <a:srgbClr val="FF0000"/>
                </a:solidFill>
                <a:latin typeface="Abadi" panose="020B0604020202020204" pitchFamily="34" charset="0"/>
              </a:rPr>
            </a:br>
            <a:r>
              <a:rPr lang="en-US" dirty="0">
                <a:solidFill>
                  <a:srgbClr val="FF0000"/>
                </a:solidFill>
                <a:latin typeface="Abadi" panose="020B0604020202020204" pitchFamily="34" charset="0"/>
              </a:rPr>
              <a:t>Press R to start again from level 1 or q to end the game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8136FC-31BF-49FC-9A77-63DA5CA81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6258"/>
            <a:ext cx="12192000" cy="5378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878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68D0EE-C6C8-484A-AFB7-3602BA27F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E5FB8C-CC3F-4C24-BF4F-1B5999DE6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BD1A9C-2FA5-4CB3-87DC-EC3834075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715" y="0"/>
            <a:ext cx="6104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91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E84B8-D642-4C5A-9074-99C7DC135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DA837F-2A3B-4942-89BC-6ADE1089F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2936" y="5353929"/>
            <a:ext cx="9904459" cy="1090246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>
                <a:solidFill>
                  <a:srgbClr val="FF0000"/>
                </a:solidFill>
                <a:latin typeface="Algerian" panose="04020705040A02060702" pitchFamily="82" charset="0"/>
              </a:rPr>
              <a:t>Press R to start again from level 1 or q to quit the game.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E0A2EF-B629-4ED1-9E34-0E419A5BF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289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903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A575F-F93D-4E89-A8CA-510BE6D74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494665"/>
          </a:xfrm>
        </p:spPr>
        <p:txBody>
          <a:bodyPr>
            <a:normAutofit fontScale="90000"/>
          </a:bodyPr>
          <a:lstStyle/>
          <a:p>
            <a:r>
              <a:rPr lang="en-US" dirty="0"/>
              <a:t>WELCOME TO the craft of mining.</a:t>
            </a:r>
            <a:br>
              <a:rPr lang="en-US" dirty="0"/>
            </a:br>
            <a:r>
              <a:rPr lang="en-US" dirty="0"/>
              <a:t>Click on the screen to continue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FB5500-592B-4489-82F1-D68891A20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3183"/>
            <a:ext cx="12192000" cy="5744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163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>
            <a:extLst>
              <a:ext uri="{FF2B5EF4-FFF2-40B4-BE49-F238E27FC236}">
                <a16:creationId xmlns:a16="http://schemas.microsoft.com/office/drawing/2014/main" id="{38BFA449-4933-478B-B27D-ACCC557F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F21A37DB-EDD2-4025-A254-7FE5E4C7A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708D40D6-935E-4579-ABE6-A99C7E33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F9775315-32FD-4BD8-BB73-F51CD2C68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6" name="Freeform 7">
              <a:extLst>
                <a:ext uri="{FF2B5EF4-FFF2-40B4-BE49-F238E27FC236}">
                  <a16:creationId xmlns:a16="http://schemas.microsoft.com/office/drawing/2014/main" id="{336A6870-9B40-41FF-B9F4-A6BA3B298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7" name="Rectangle 8">
              <a:extLst>
                <a:ext uri="{FF2B5EF4-FFF2-40B4-BE49-F238E27FC236}">
                  <a16:creationId xmlns:a16="http://schemas.microsoft.com/office/drawing/2014/main" id="{C710122E-DD96-4794-A7E0-04B497DA5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78" name="Freeform 9">
              <a:extLst>
                <a:ext uri="{FF2B5EF4-FFF2-40B4-BE49-F238E27FC236}">
                  <a16:creationId xmlns:a16="http://schemas.microsoft.com/office/drawing/2014/main" id="{4F4CBCBE-E77B-4F77-A0FC-8E53E8222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9" name="Freeform 10">
              <a:extLst>
                <a:ext uri="{FF2B5EF4-FFF2-40B4-BE49-F238E27FC236}">
                  <a16:creationId xmlns:a16="http://schemas.microsoft.com/office/drawing/2014/main" id="{3AADEE32-46BC-4B55-9FB4-EC09FF4B7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0" name="Freeform 11">
              <a:extLst>
                <a:ext uri="{FF2B5EF4-FFF2-40B4-BE49-F238E27FC236}">
                  <a16:creationId xmlns:a16="http://schemas.microsoft.com/office/drawing/2014/main" id="{49C2E1A9-8937-452C-B9FC-E7359288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1" name="Freeform 12">
              <a:extLst>
                <a:ext uri="{FF2B5EF4-FFF2-40B4-BE49-F238E27FC236}">
                  <a16:creationId xmlns:a16="http://schemas.microsoft.com/office/drawing/2014/main" id="{52F0D79A-B92A-42F1-9DC4-3768BB84C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2" name="Freeform 13">
              <a:extLst>
                <a:ext uri="{FF2B5EF4-FFF2-40B4-BE49-F238E27FC236}">
                  <a16:creationId xmlns:a16="http://schemas.microsoft.com/office/drawing/2014/main" id="{DF9A7FE6-2AA9-4245-A3FD-2B1E9B419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3" name="Freeform 14">
              <a:extLst>
                <a:ext uri="{FF2B5EF4-FFF2-40B4-BE49-F238E27FC236}">
                  <a16:creationId xmlns:a16="http://schemas.microsoft.com/office/drawing/2014/main" id="{5DBCDEBC-5990-40B3-B01F-0901475F5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4" name="Freeform 15">
              <a:extLst>
                <a:ext uri="{FF2B5EF4-FFF2-40B4-BE49-F238E27FC236}">
                  <a16:creationId xmlns:a16="http://schemas.microsoft.com/office/drawing/2014/main" id="{4F679A7F-49B5-4FB8-8861-39C0B1A78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5" name="Freeform 16">
              <a:extLst>
                <a:ext uri="{FF2B5EF4-FFF2-40B4-BE49-F238E27FC236}">
                  <a16:creationId xmlns:a16="http://schemas.microsoft.com/office/drawing/2014/main" id="{25A941BD-9824-47D0-835E-824412568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6" name="Freeform 17">
              <a:extLst>
                <a:ext uri="{FF2B5EF4-FFF2-40B4-BE49-F238E27FC236}">
                  <a16:creationId xmlns:a16="http://schemas.microsoft.com/office/drawing/2014/main" id="{9788DF14-5749-40F7-9AFC-400AB2F61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7" name="Freeform 18">
              <a:extLst>
                <a:ext uri="{FF2B5EF4-FFF2-40B4-BE49-F238E27FC236}">
                  <a16:creationId xmlns:a16="http://schemas.microsoft.com/office/drawing/2014/main" id="{E1032387-9F5C-4637-A5BC-43C8FDFF3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8" name="Freeform 19">
              <a:extLst>
                <a:ext uri="{FF2B5EF4-FFF2-40B4-BE49-F238E27FC236}">
                  <a16:creationId xmlns:a16="http://schemas.microsoft.com/office/drawing/2014/main" id="{E0AE6232-915A-4EDB-BC6C-546E772D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9" name="Freeform 20">
              <a:extLst>
                <a:ext uri="{FF2B5EF4-FFF2-40B4-BE49-F238E27FC236}">
                  <a16:creationId xmlns:a16="http://schemas.microsoft.com/office/drawing/2014/main" id="{4B47A13E-CFFB-493F-8C53-266B8A9D14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0" name="Freeform 21">
              <a:extLst>
                <a:ext uri="{FF2B5EF4-FFF2-40B4-BE49-F238E27FC236}">
                  <a16:creationId xmlns:a16="http://schemas.microsoft.com/office/drawing/2014/main" id="{CFD722CE-8752-4A08-B23F-764AB47D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1" name="Freeform 22">
              <a:extLst>
                <a:ext uri="{FF2B5EF4-FFF2-40B4-BE49-F238E27FC236}">
                  <a16:creationId xmlns:a16="http://schemas.microsoft.com/office/drawing/2014/main" id="{042C13BD-E9AE-4C85-B32E-8913F9B270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2" name="Freeform 23">
              <a:extLst>
                <a:ext uri="{FF2B5EF4-FFF2-40B4-BE49-F238E27FC236}">
                  <a16:creationId xmlns:a16="http://schemas.microsoft.com/office/drawing/2014/main" id="{4598BDC2-ABB1-475A-89A7-29713D01C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3" name="Freeform 24">
              <a:extLst>
                <a:ext uri="{FF2B5EF4-FFF2-40B4-BE49-F238E27FC236}">
                  <a16:creationId xmlns:a16="http://schemas.microsoft.com/office/drawing/2014/main" id="{2B080B8C-F78B-4171-A1BC-CA5BE0F56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4" name="Freeform 25">
              <a:extLst>
                <a:ext uri="{FF2B5EF4-FFF2-40B4-BE49-F238E27FC236}">
                  <a16:creationId xmlns:a16="http://schemas.microsoft.com/office/drawing/2014/main" id="{71741891-D8A9-46B8-B264-5459DCF9E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5" name="Freeform 26">
              <a:extLst>
                <a:ext uri="{FF2B5EF4-FFF2-40B4-BE49-F238E27FC236}">
                  <a16:creationId xmlns:a16="http://schemas.microsoft.com/office/drawing/2014/main" id="{A109E82B-1D08-4B6E-9B6C-FE2EC6D53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6" name="Freeform 27">
              <a:extLst>
                <a:ext uri="{FF2B5EF4-FFF2-40B4-BE49-F238E27FC236}">
                  <a16:creationId xmlns:a16="http://schemas.microsoft.com/office/drawing/2014/main" id="{F35E73B8-CFFA-479A-9DE0-5300299D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7" name="Freeform 28">
              <a:extLst>
                <a:ext uri="{FF2B5EF4-FFF2-40B4-BE49-F238E27FC236}">
                  <a16:creationId xmlns:a16="http://schemas.microsoft.com/office/drawing/2014/main" id="{B0B910CE-9CED-4630-9203-347D1B6D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8" name="Freeform 29">
              <a:extLst>
                <a:ext uri="{FF2B5EF4-FFF2-40B4-BE49-F238E27FC236}">
                  <a16:creationId xmlns:a16="http://schemas.microsoft.com/office/drawing/2014/main" id="{D06A4D8D-E038-4ED6-9E80-4E91BA84A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9" name="Freeform 30">
              <a:extLst>
                <a:ext uri="{FF2B5EF4-FFF2-40B4-BE49-F238E27FC236}">
                  <a16:creationId xmlns:a16="http://schemas.microsoft.com/office/drawing/2014/main" id="{5EC8C817-4C9E-45E8-B74C-729F1C3FB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0" name="Freeform 31">
              <a:extLst>
                <a:ext uri="{FF2B5EF4-FFF2-40B4-BE49-F238E27FC236}">
                  <a16:creationId xmlns:a16="http://schemas.microsoft.com/office/drawing/2014/main" id="{226556E8-E6A7-4D81-9C6C-A69A8B611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1" name="Freeform 32">
              <a:extLst>
                <a:ext uri="{FF2B5EF4-FFF2-40B4-BE49-F238E27FC236}">
                  <a16:creationId xmlns:a16="http://schemas.microsoft.com/office/drawing/2014/main" id="{BF75F646-19BF-4436-97C0-BE3EBEEF9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2" name="Rectangle 33">
              <a:extLst>
                <a:ext uri="{FF2B5EF4-FFF2-40B4-BE49-F238E27FC236}">
                  <a16:creationId xmlns:a16="http://schemas.microsoft.com/office/drawing/2014/main" id="{222B076E-642A-4E93-8143-3A8D88975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03" name="Freeform 34">
              <a:extLst>
                <a:ext uri="{FF2B5EF4-FFF2-40B4-BE49-F238E27FC236}">
                  <a16:creationId xmlns:a16="http://schemas.microsoft.com/office/drawing/2014/main" id="{569DC54F-1DCD-40F9-B756-A79C3170C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4" name="Freeform 35">
              <a:extLst>
                <a:ext uri="{FF2B5EF4-FFF2-40B4-BE49-F238E27FC236}">
                  <a16:creationId xmlns:a16="http://schemas.microsoft.com/office/drawing/2014/main" id="{D6F49EF9-430E-4A1B-9A18-6C247E71E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5" name="Freeform 36">
              <a:extLst>
                <a:ext uri="{FF2B5EF4-FFF2-40B4-BE49-F238E27FC236}">
                  <a16:creationId xmlns:a16="http://schemas.microsoft.com/office/drawing/2014/main" id="{C94C2930-C094-4CF9-8449-60C7BAE98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6" name="Freeform 37">
              <a:extLst>
                <a:ext uri="{FF2B5EF4-FFF2-40B4-BE49-F238E27FC236}">
                  <a16:creationId xmlns:a16="http://schemas.microsoft.com/office/drawing/2014/main" id="{B4FF864C-97F2-40BD-95D1-E47527BCB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7" name="Freeform 38">
              <a:extLst>
                <a:ext uri="{FF2B5EF4-FFF2-40B4-BE49-F238E27FC236}">
                  <a16:creationId xmlns:a16="http://schemas.microsoft.com/office/drawing/2014/main" id="{E8804833-F6BB-4F88-BA24-F59429C71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8" name="Freeform 39">
              <a:extLst>
                <a:ext uri="{FF2B5EF4-FFF2-40B4-BE49-F238E27FC236}">
                  <a16:creationId xmlns:a16="http://schemas.microsoft.com/office/drawing/2014/main" id="{29A4A3B0-4E15-432A-92DB-7B9E57601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9" name="Freeform 40">
              <a:extLst>
                <a:ext uri="{FF2B5EF4-FFF2-40B4-BE49-F238E27FC236}">
                  <a16:creationId xmlns:a16="http://schemas.microsoft.com/office/drawing/2014/main" id="{3CAB34B1-2BFA-44A9-AC3E-D300B30B7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0" name="Freeform 41">
              <a:extLst>
                <a:ext uri="{FF2B5EF4-FFF2-40B4-BE49-F238E27FC236}">
                  <a16:creationId xmlns:a16="http://schemas.microsoft.com/office/drawing/2014/main" id="{F92527C9-EADB-4C47-BA6A-E70AC9FEC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1" name="Freeform 42">
              <a:extLst>
                <a:ext uri="{FF2B5EF4-FFF2-40B4-BE49-F238E27FC236}">
                  <a16:creationId xmlns:a16="http://schemas.microsoft.com/office/drawing/2014/main" id="{B9808241-C113-44CB-810B-CCBA18955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2" name="Freeform 43">
              <a:extLst>
                <a:ext uri="{FF2B5EF4-FFF2-40B4-BE49-F238E27FC236}">
                  <a16:creationId xmlns:a16="http://schemas.microsoft.com/office/drawing/2014/main" id="{67AEC938-B302-4DA0-9A63-39F2BC34A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4A1D4FCF-06B8-4AD3-A750-2B6C298C2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B99F5A7E-1A7F-43C2-AC7A-A1B877D0A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13" name="Freeform 46">
              <a:extLst>
                <a:ext uri="{FF2B5EF4-FFF2-40B4-BE49-F238E27FC236}">
                  <a16:creationId xmlns:a16="http://schemas.microsoft.com/office/drawing/2014/main" id="{5B2DDAA2-7B26-47EF-B7D6-B00B653B3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7050BAA0-A0C9-4670-B76F-CC87679BC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296F765D-D9A6-4D73-88D8-0DCC5012B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30C0F78F-AC50-4DFA-B5A8-A68422EC0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4" name="Freeform 50">
              <a:extLst>
                <a:ext uri="{FF2B5EF4-FFF2-40B4-BE49-F238E27FC236}">
                  <a16:creationId xmlns:a16="http://schemas.microsoft.com/office/drawing/2014/main" id="{E8AD708C-6C0A-458D-A623-7669B9178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5" name="Freeform 51">
              <a:extLst>
                <a:ext uri="{FF2B5EF4-FFF2-40B4-BE49-F238E27FC236}">
                  <a16:creationId xmlns:a16="http://schemas.microsoft.com/office/drawing/2014/main" id="{2F29497E-2528-4481-99BB-8336C16E4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6" name="Freeform 52">
              <a:extLst>
                <a:ext uri="{FF2B5EF4-FFF2-40B4-BE49-F238E27FC236}">
                  <a16:creationId xmlns:a16="http://schemas.microsoft.com/office/drawing/2014/main" id="{30DD109A-0A1F-4554-A865-B1062C525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7" name="Freeform 53">
              <a:extLst>
                <a:ext uri="{FF2B5EF4-FFF2-40B4-BE49-F238E27FC236}">
                  <a16:creationId xmlns:a16="http://schemas.microsoft.com/office/drawing/2014/main" id="{39A1957F-65F0-4D6E-9F75-09614FFAC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8" name="Freeform 54">
              <a:extLst>
                <a:ext uri="{FF2B5EF4-FFF2-40B4-BE49-F238E27FC236}">
                  <a16:creationId xmlns:a16="http://schemas.microsoft.com/office/drawing/2014/main" id="{B4F4BB93-11B2-400C-9549-C7FB7BF7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9" name="Freeform 55">
              <a:extLst>
                <a:ext uri="{FF2B5EF4-FFF2-40B4-BE49-F238E27FC236}">
                  <a16:creationId xmlns:a16="http://schemas.microsoft.com/office/drawing/2014/main" id="{04B086A3-C06F-4862-A8A0-DB01FF3DD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0" name="Freeform 56">
              <a:extLst>
                <a:ext uri="{FF2B5EF4-FFF2-40B4-BE49-F238E27FC236}">
                  <a16:creationId xmlns:a16="http://schemas.microsoft.com/office/drawing/2014/main" id="{9202F0E1-86CF-4652-AA29-E28414647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1" name="Freeform 57">
              <a:extLst>
                <a:ext uri="{FF2B5EF4-FFF2-40B4-BE49-F238E27FC236}">
                  <a16:creationId xmlns:a16="http://schemas.microsoft.com/office/drawing/2014/main" id="{8887D0AB-0624-47E1-906E-6686FA7DE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2" name="Freeform 58">
              <a:extLst>
                <a:ext uri="{FF2B5EF4-FFF2-40B4-BE49-F238E27FC236}">
                  <a16:creationId xmlns:a16="http://schemas.microsoft.com/office/drawing/2014/main" id="{F54439EF-914B-4744-A1D7-FBD89813C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123" name="Group 128">
            <a:extLst>
              <a:ext uri="{FF2B5EF4-FFF2-40B4-BE49-F238E27FC236}">
                <a16:creationId xmlns:a16="http://schemas.microsoft.com/office/drawing/2014/main" id="{3B471BDA-CF9A-4D5A-968B-40FC59D41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124" name="Rectangle 129">
              <a:extLst>
                <a:ext uri="{FF2B5EF4-FFF2-40B4-BE49-F238E27FC236}">
                  <a16:creationId xmlns:a16="http://schemas.microsoft.com/office/drawing/2014/main" id="{040777B3-B75E-4922-A37C-3C019743C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25" name="Picture 2">
              <a:extLst>
                <a:ext uri="{FF2B5EF4-FFF2-40B4-BE49-F238E27FC236}">
                  <a16:creationId xmlns:a16="http://schemas.microsoft.com/office/drawing/2014/main" id="{4444371B-289B-4387-9856-366475C89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44B4F4-5064-4F89-9A4A-7379EC7D8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5112" y="165099"/>
            <a:ext cx="5510213" cy="334486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Mine for diamonds, avoid the hidden fires.</a:t>
            </a:r>
            <a:b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</a:br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use the up, down and side arrows to move.</a:t>
            </a:r>
            <a:b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</a:br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pass level 10 and beat the game.</a:t>
            </a:r>
            <a:endParaRPr lang="en-US" dirty="0">
              <a:latin typeface="Algerian" panose="04020705040A02060702" pitchFamily="8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573D77-3E6C-423B-8894-69F435E5B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85702" y="3602038"/>
            <a:ext cx="4082297" cy="165576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3600" cap="all" dirty="0">
                <a:solidFill>
                  <a:srgbClr val="92D050"/>
                </a:solidFill>
                <a:latin typeface="Algerian" panose="04020705040A02060702" pitchFamily="82" charset="0"/>
              </a:rPr>
              <a:t>CLICK ON THE SCREEN TO CONTINUE.</a:t>
            </a:r>
          </a:p>
        </p:txBody>
      </p:sp>
      <p:pic>
        <p:nvPicPr>
          <p:cNvPr id="3074" name="Picture 2" descr="Image result for soil texture">
            <a:extLst>
              <a:ext uri="{FF2B5EF4-FFF2-40B4-BE49-F238E27FC236}">
                <a16:creationId xmlns:a16="http://schemas.microsoft.com/office/drawing/2014/main" id="{F4274D0E-F9EC-407E-A3B4-409F452B01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2" r="22643"/>
          <a:stretch/>
        </p:blipFill>
        <p:spPr bwMode="auto">
          <a:xfrm>
            <a:off x="-5597" y="10"/>
            <a:ext cx="610159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26" name="Group 132">
            <a:extLst>
              <a:ext uri="{FF2B5EF4-FFF2-40B4-BE49-F238E27FC236}">
                <a16:creationId xmlns:a16="http://schemas.microsoft.com/office/drawing/2014/main" id="{C5A2BA54-1CB5-4D78-833D-4DE99D4CF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3127" name="Rectangle 5">
              <a:extLst>
                <a:ext uri="{FF2B5EF4-FFF2-40B4-BE49-F238E27FC236}">
                  <a16:creationId xmlns:a16="http://schemas.microsoft.com/office/drawing/2014/main" id="{2DB6607A-AE5A-4681-97D6-48D8B5010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28" name="Freeform 6">
              <a:extLst>
                <a:ext uri="{FF2B5EF4-FFF2-40B4-BE49-F238E27FC236}">
                  <a16:creationId xmlns:a16="http://schemas.microsoft.com/office/drawing/2014/main" id="{5E0CE6AA-EF28-43C6-800A-9935291AD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9" name="Freeform 7">
              <a:extLst>
                <a:ext uri="{FF2B5EF4-FFF2-40B4-BE49-F238E27FC236}">
                  <a16:creationId xmlns:a16="http://schemas.microsoft.com/office/drawing/2014/main" id="{73BFC1E3-1422-4F2B-92EF-9A5231829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0" name="Rectangle 8">
              <a:extLst>
                <a:ext uri="{FF2B5EF4-FFF2-40B4-BE49-F238E27FC236}">
                  <a16:creationId xmlns:a16="http://schemas.microsoft.com/office/drawing/2014/main" id="{82CBF0D0-7E2E-45E8-B887-FECB65B4E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31" name="Freeform 9">
              <a:extLst>
                <a:ext uri="{FF2B5EF4-FFF2-40B4-BE49-F238E27FC236}">
                  <a16:creationId xmlns:a16="http://schemas.microsoft.com/office/drawing/2014/main" id="{CFC2EE57-3A17-49D2-B960-B2151196DE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2" name="Freeform 10">
              <a:extLst>
                <a:ext uri="{FF2B5EF4-FFF2-40B4-BE49-F238E27FC236}">
                  <a16:creationId xmlns:a16="http://schemas.microsoft.com/office/drawing/2014/main" id="{BC6054EA-AC38-4659-8DFC-7EA8363CA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3" name="Freeform 11">
              <a:extLst>
                <a:ext uri="{FF2B5EF4-FFF2-40B4-BE49-F238E27FC236}">
                  <a16:creationId xmlns:a16="http://schemas.microsoft.com/office/drawing/2014/main" id="{5D458F22-E3AE-4E1F-84E7-B89DA554D4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4" name="Freeform 12">
              <a:extLst>
                <a:ext uri="{FF2B5EF4-FFF2-40B4-BE49-F238E27FC236}">
                  <a16:creationId xmlns:a16="http://schemas.microsoft.com/office/drawing/2014/main" id="{0C8ECD7E-36FA-42E4-8CA2-DCAEFB7B5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5" name="Freeform 13">
              <a:extLst>
                <a:ext uri="{FF2B5EF4-FFF2-40B4-BE49-F238E27FC236}">
                  <a16:creationId xmlns:a16="http://schemas.microsoft.com/office/drawing/2014/main" id="{05CCF058-4880-4E54-B471-D1668C777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6" name="Freeform 14">
              <a:extLst>
                <a:ext uri="{FF2B5EF4-FFF2-40B4-BE49-F238E27FC236}">
                  <a16:creationId xmlns:a16="http://schemas.microsoft.com/office/drawing/2014/main" id="{665BE7E0-1D92-4191-8128-69FAB3A6A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7" name="Freeform 15">
              <a:extLst>
                <a:ext uri="{FF2B5EF4-FFF2-40B4-BE49-F238E27FC236}">
                  <a16:creationId xmlns:a16="http://schemas.microsoft.com/office/drawing/2014/main" id="{2E478E73-D149-4066-8259-CD8344AB9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8" name="Freeform 16">
              <a:extLst>
                <a:ext uri="{FF2B5EF4-FFF2-40B4-BE49-F238E27FC236}">
                  <a16:creationId xmlns:a16="http://schemas.microsoft.com/office/drawing/2014/main" id="{5D5CD267-26CF-49D3-87EB-1E7BFBD62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9" name="Freeform 17">
              <a:extLst>
                <a:ext uri="{FF2B5EF4-FFF2-40B4-BE49-F238E27FC236}">
                  <a16:creationId xmlns:a16="http://schemas.microsoft.com/office/drawing/2014/main" id="{2336B37D-C4BA-41F8-B4E7-738E45EE9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0" name="Freeform 18">
              <a:extLst>
                <a:ext uri="{FF2B5EF4-FFF2-40B4-BE49-F238E27FC236}">
                  <a16:creationId xmlns:a16="http://schemas.microsoft.com/office/drawing/2014/main" id="{49CEB4CD-333D-4D07-94CE-AC797BBF4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1" name="Freeform 19">
              <a:extLst>
                <a:ext uri="{FF2B5EF4-FFF2-40B4-BE49-F238E27FC236}">
                  <a16:creationId xmlns:a16="http://schemas.microsoft.com/office/drawing/2014/main" id="{E0F2EFE1-B0C9-41C9-9FA9-E770E2D5BD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2" name="Freeform 20">
              <a:extLst>
                <a:ext uri="{FF2B5EF4-FFF2-40B4-BE49-F238E27FC236}">
                  <a16:creationId xmlns:a16="http://schemas.microsoft.com/office/drawing/2014/main" id="{2F6844AA-0827-41A1-BB22-4BD3309AD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3" name="Freeform 21">
              <a:extLst>
                <a:ext uri="{FF2B5EF4-FFF2-40B4-BE49-F238E27FC236}">
                  <a16:creationId xmlns:a16="http://schemas.microsoft.com/office/drawing/2014/main" id="{B235723F-C68A-4A97-A617-3E9A9C22A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4" name="Freeform 22">
              <a:extLst>
                <a:ext uri="{FF2B5EF4-FFF2-40B4-BE49-F238E27FC236}">
                  <a16:creationId xmlns:a16="http://schemas.microsoft.com/office/drawing/2014/main" id="{AFEB9141-0BDF-4114-AB24-1E01DE0318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5" name="Freeform 23">
              <a:extLst>
                <a:ext uri="{FF2B5EF4-FFF2-40B4-BE49-F238E27FC236}">
                  <a16:creationId xmlns:a16="http://schemas.microsoft.com/office/drawing/2014/main" id="{0D54A9BF-75F9-4A83-AA6B-8010BF38A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6" name="Freeform 24">
              <a:extLst>
                <a:ext uri="{FF2B5EF4-FFF2-40B4-BE49-F238E27FC236}">
                  <a16:creationId xmlns:a16="http://schemas.microsoft.com/office/drawing/2014/main" id="{3288CFAB-D4D6-492A-B462-09BB2BD90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7" name="Freeform 25">
              <a:extLst>
                <a:ext uri="{FF2B5EF4-FFF2-40B4-BE49-F238E27FC236}">
                  <a16:creationId xmlns:a16="http://schemas.microsoft.com/office/drawing/2014/main" id="{CA9D6FFC-1660-4F40-9FD2-2B33025E4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8" name="Freeform 26">
              <a:extLst>
                <a:ext uri="{FF2B5EF4-FFF2-40B4-BE49-F238E27FC236}">
                  <a16:creationId xmlns:a16="http://schemas.microsoft.com/office/drawing/2014/main" id="{A4A8BA1E-9927-4201-A300-C6B5BED91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9" name="Freeform 27">
              <a:extLst>
                <a:ext uri="{FF2B5EF4-FFF2-40B4-BE49-F238E27FC236}">
                  <a16:creationId xmlns:a16="http://schemas.microsoft.com/office/drawing/2014/main" id="{22AFD4D4-6AEA-4436-82BC-CB036F87E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0" name="Freeform 28">
              <a:extLst>
                <a:ext uri="{FF2B5EF4-FFF2-40B4-BE49-F238E27FC236}">
                  <a16:creationId xmlns:a16="http://schemas.microsoft.com/office/drawing/2014/main" id="{B4CA41A4-B77F-444E-A92B-CC601C0BC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1" name="Freeform 29">
              <a:extLst>
                <a:ext uri="{FF2B5EF4-FFF2-40B4-BE49-F238E27FC236}">
                  <a16:creationId xmlns:a16="http://schemas.microsoft.com/office/drawing/2014/main" id="{865CFF1D-3C70-46D9-97B0-92C70F392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2" name="Freeform 30">
              <a:extLst>
                <a:ext uri="{FF2B5EF4-FFF2-40B4-BE49-F238E27FC236}">
                  <a16:creationId xmlns:a16="http://schemas.microsoft.com/office/drawing/2014/main" id="{7A04484B-D321-43E1-86DD-F7E32A24B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3" name="Freeform 31">
              <a:extLst>
                <a:ext uri="{FF2B5EF4-FFF2-40B4-BE49-F238E27FC236}">
                  <a16:creationId xmlns:a16="http://schemas.microsoft.com/office/drawing/2014/main" id="{E2CC12CD-C2A5-40BD-8BE8-66B7A7268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4" name="Freeform 32">
              <a:extLst>
                <a:ext uri="{FF2B5EF4-FFF2-40B4-BE49-F238E27FC236}">
                  <a16:creationId xmlns:a16="http://schemas.microsoft.com/office/drawing/2014/main" id="{1E3DF86E-AB44-4154-9CA3-C8C02B20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5" name="Rectangle 33">
              <a:extLst>
                <a:ext uri="{FF2B5EF4-FFF2-40B4-BE49-F238E27FC236}">
                  <a16:creationId xmlns:a16="http://schemas.microsoft.com/office/drawing/2014/main" id="{ADC8D582-EB2D-4D38-8823-7FB1FB2BF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56" name="Freeform 34">
              <a:extLst>
                <a:ext uri="{FF2B5EF4-FFF2-40B4-BE49-F238E27FC236}">
                  <a16:creationId xmlns:a16="http://schemas.microsoft.com/office/drawing/2014/main" id="{011E1CEA-AFFC-42FE-840D-A3B0F8424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7" name="Freeform 35">
              <a:extLst>
                <a:ext uri="{FF2B5EF4-FFF2-40B4-BE49-F238E27FC236}">
                  <a16:creationId xmlns:a16="http://schemas.microsoft.com/office/drawing/2014/main" id="{76C64EAF-0261-45FA-9F95-0B5364661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8" name="Freeform 36">
              <a:extLst>
                <a:ext uri="{FF2B5EF4-FFF2-40B4-BE49-F238E27FC236}">
                  <a16:creationId xmlns:a16="http://schemas.microsoft.com/office/drawing/2014/main" id="{EDC58670-805B-4958-AE08-B61E5A73A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9" name="Freeform 37">
              <a:extLst>
                <a:ext uri="{FF2B5EF4-FFF2-40B4-BE49-F238E27FC236}">
                  <a16:creationId xmlns:a16="http://schemas.microsoft.com/office/drawing/2014/main" id="{1512240B-9829-4107-A85E-DFBEE306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0" name="Freeform 38">
              <a:extLst>
                <a:ext uri="{FF2B5EF4-FFF2-40B4-BE49-F238E27FC236}">
                  <a16:creationId xmlns:a16="http://schemas.microsoft.com/office/drawing/2014/main" id="{B59441B6-8F55-4566-B5F8-A053A93230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1" name="Freeform 39">
              <a:extLst>
                <a:ext uri="{FF2B5EF4-FFF2-40B4-BE49-F238E27FC236}">
                  <a16:creationId xmlns:a16="http://schemas.microsoft.com/office/drawing/2014/main" id="{6D062F50-AC49-4E70-92B3-9BCFE1386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2" name="Freeform 40">
              <a:extLst>
                <a:ext uri="{FF2B5EF4-FFF2-40B4-BE49-F238E27FC236}">
                  <a16:creationId xmlns:a16="http://schemas.microsoft.com/office/drawing/2014/main" id="{1FA0EB50-E8CB-45B4-8ED5-788754F4C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3" name="Freeform 41">
              <a:extLst>
                <a:ext uri="{FF2B5EF4-FFF2-40B4-BE49-F238E27FC236}">
                  <a16:creationId xmlns:a16="http://schemas.microsoft.com/office/drawing/2014/main" id="{FC507F72-75CE-468E-B348-AE1873E9E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4" name="Freeform 42">
              <a:extLst>
                <a:ext uri="{FF2B5EF4-FFF2-40B4-BE49-F238E27FC236}">
                  <a16:creationId xmlns:a16="http://schemas.microsoft.com/office/drawing/2014/main" id="{781D34F2-C0B0-4220-BA83-AE4CDC2BE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5" name="Freeform 43">
              <a:extLst>
                <a:ext uri="{FF2B5EF4-FFF2-40B4-BE49-F238E27FC236}">
                  <a16:creationId xmlns:a16="http://schemas.microsoft.com/office/drawing/2014/main" id="{96D3A3D8-2214-47E2-90DF-EB8E8922E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44">
              <a:extLst>
                <a:ext uri="{FF2B5EF4-FFF2-40B4-BE49-F238E27FC236}">
                  <a16:creationId xmlns:a16="http://schemas.microsoft.com/office/drawing/2014/main" id="{E5C891BD-8830-427B-A690-1C3D8BAD0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Rectangle 45">
              <a:extLst>
                <a:ext uri="{FF2B5EF4-FFF2-40B4-BE49-F238E27FC236}">
                  <a16:creationId xmlns:a16="http://schemas.microsoft.com/office/drawing/2014/main" id="{4A3705CB-C3BA-4834-822A-E97C2F8A0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5" name="Freeform 46">
              <a:extLst>
                <a:ext uri="{FF2B5EF4-FFF2-40B4-BE49-F238E27FC236}">
                  <a16:creationId xmlns:a16="http://schemas.microsoft.com/office/drawing/2014/main" id="{3CF22130-7505-4C25-AC49-5DD59EF7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47">
              <a:extLst>
                <a:ext uri="{FF2B5EF4-FFF2-40B4-BE49-F238E27FC236}">
                  <a16:creationId xmlns:a16="http://schemas.microsoft.com/office/drawing/2014/main" id="{EFF560F4-697B-4CC1-9AC8-6C91A8017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48">
              <a:extLst>
                <a:ext uri="{FF2B5EF4-FFF2-40B4-BE49-F238E27FC236}">
                  <a16:creationId xmlns:a16="http://schemas.microsoft.com/office/drawing/2014/main" id="{7D3216B3-1293-43C4-BBFA-B836E5895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49">
              <a:extLst>
                <a:ext uri="{FF2B5EF4-FFF2-40B4-BE49-F238E27FC236}">
                  <a16:creationId xmlns:a16="http://schemas.microsoft.com/office/drawing/2014/main" id="{A0665B7D-2416-4B87-A001-9EDD0EF63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50">
              <a:extLst>
                <a:ext uri="{FF2B5EF4-FFF2-40B4-BE49-F238E27FC236}">
                  <a16:creationId xmlns:a16="http://schemas.microsoft.com/office/drawing/2014/main" id="{2EE2432C-262C-4267-930A-BE1A8F6A9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51">
              <a:extLst>
                <a:ext uri="{FF2B5EF4-FFF2-40B4-BE49-F238E27FC236}">
                  <a16:creationId xmlns:a16="http://schemas.microsoft.com/office/drawing/2014/main" id="{02A3432C-1ED1-4B42-B85C-81EC80B04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52">
              <a:extLst>
                <a:ext uri="{FF2B5EF4-FFF2-40B4-BE49-F238E27FC236}">
                  <a16:creationId xmlns:a16="http://schemas.microsoft.com/office/drawing/2014/main" id="{A4AB4B84-080E-4A9D-99AC-F28468466A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53">
              <a:extLst>
                <a:ext uri="{FF2B5EF4-FFF2-40B4-BE49-F238E27FC236}">
                  <a16:creationId xmlns:a16="http://schemas.microsoft.com/office/drawing/2014/main" id="{668A2CA1-9949-45D9-A81C-AAF5287AD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54">
              <a:extLst>
                <a:ext uri="{FF2B5EF4-FFF2-40B4-BE49-F238E27FC236}">
                  <a16:creationId xmlns:a16="http://schemas.microsoft.com/office/drawing/2014/main" id="{1151A1EC-0A92-4424-A8E5-8C32BA818C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55">
              <a:extLst>
                <a:ext uri="{FF2B5EF4-FFF2-40B4-BE49-F238E27FC236}">
                  <a16:creationId xmlns:a16="http://schemas.microsoft.com/office/drawing/2014/main" id="{277D7F09-E974-49B2-B91E-F8B15CF5E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56">
              <a:extLst>
                <a:ext uri="{FF2B5EF4-FFF2-40B4-BE49-F238E27FC236}">
                  <a16:creationId xmlns:a16="http://schemas.microsoft.com/office/drawing/2014/main" id="{E6FBA352-4C32-4913-BC4F-0D8A3108E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57">
              <a:extLst>
                <a:ext uri="{FF2B5EF4-FFF2-40B4-BE49-F238E27FC236}">
                  <a16:creationId xmlns:a16="http://schemas.microsoft.com/office/drawing/2014/main" id="{8C63A559-C7FD-4FCC-8318-A8A38535E9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58">
              <a:extLst>
                <a:ext uri="{FF2B5EF4-FFF2-40B4-BE49-F238E27FC236}">
                  <a16:creationId xmlns:a16="http://schemas.microsoft.com/office/drawing/2014/main" id="{17C111DD-1378-41CB-A7B3-240B74EFA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ECC60EEE-AABB-4099-9403-8A4CDD573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90" name="Freeform 32">
              <a:extLst>
                <a:ext uri="{FF2B5EF4-FFF2-40B4-BE49-F238E27FC236}">
                  <a16:creationId xmlns:a16="http://schemas.microsoft.com/office/drawing/2014/main" id="{37EE12D4-39A5-483C-9603-F67BC95C2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3">
              <a:extLst>
                <a:ext uri="{FF2B5EF4-FFF2-40B4-BE49-F238E27FC236}">
                  <a16:creationId xmlns:a16="http://schemas.microsoft.com/office/drawing/2014/main" id="{EB0D59E9-096F-40E0-9841-CEE7D0081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4">
              <a:extLst>
                <a:ext uri="{FF2B5EF4-FFF2-40B4-BE49-F238E27FC236}">
                  <a16:creationId xmlns:a16="http://schemas.microsoft.com/office/drawing/2014/main" id="{282F10F0-6C2B-496C-8799-79FA8D023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35">
              <a:extLst>
                <a:ext uri="{FF2B5EF4-FFF2-40B4-BE49-F238E27FC236}">
                  <a16:creationId xmlns:a16="http://schemas.microsoft.com/office/drawing/2014/main" id="{BF5C5BBE-C9CE-403B-A438-0179F6DE4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36">
              <a:extLst>
                <a:ext uri="{FF2B5EF4-FFF2-40B4-BE49-F238E27FC236}">
                  <a16:creationId xmlns:a16="http://schemas.microsoft.com/office/drawing/2014/main" id="{E934C356-875A-42AE-A732-2D9A0F71D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37">
              <a:extLst>
                <a:ext uri="{FF2B5EF4-FFF2-40B4-BE49-F238E27FC236}">
                  <a16:creationId xmlns:a16="http://schemas.microsoft.com/office/drawing/2014/main" id="{F01F959B-AD54-406B-B259-33E1753064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38">
              <a:extLst>
                <a:ext uri="{FF2B5EF4-FFF2-40B4-BE49-F238E27FC236}">
                  <a16:creationId xmlns:a16="http://schemas.microsoft.com/office/drawing/2014/main" id="{1F01FC20-9E7F-4CBD-80F4-FC59958C6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39">
              <a:extLst>
                <a:ext uri="{FF2B5EF4-FFF2-40B4-BE49-F238E27FC236}">
                  <a16:creationId xmlns:a16="http://schemas.microsoft.com/office/drawing/2014/main" id="{347EC5B5-5839-44EA-A8C8-42471CDC49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40">
              <a:extLst>
                <a:ext uri="{FF2B5EF4-FFF2-40B4-BE49-F238E27FC236}">
                  <a16:creationId xmlns:a16="http://schemas.microsoft.com/office/drawing/2014/main" id="{D116B3BA-0986-427E-B045-486A54F455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Rectangle 41">
              <a:extLst>
                <a:ext uri="{FF2B5EF4-FFF2-40B4-BE49-F238E27FC236}">
                  <a16:creationId xmlns:a16="http://schemas.microsoft.com/office/drawing/2014/main" id="{69492FD6-3328-4CD2-BF68-A1B7FC0C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3447199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67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Abadi</vt:lpstr>
      <vt:lpstr>Algerian</vt:lpstr>
      <vt:lpstr>Arial</vt:lpstr>
      <vt:lpstr>Trebuchet MS</vt:lpstr>
      <vt:lpstr>Tw Cen MT</vt:lpstr>
      <vt:lpstr>Circuit</vt:lpstr>
      <vt:lpstr>Congratulations,   YOU Win This Level</vt:lpstr>
      <vt:lpstr>PowerPoint Presentation</vt:lpstr>
      <vt:lpstr>Congratulations, You beat the game!!! Press R to start again from level 1 or q to end the game </vt:lpstr>
      <vt:lpstr>PowerPoint Presentation</vt:lpstr>
      <vt:lpstr>PowerPoint Presentation</vt:lpstr>
      <vt:lpstr>WELCOME TO the craft of mining. Click on the screen to continue </vt:lpstr>
      <vt:lpstr>Mine for diamonds, avoid the hidden fires. use the up, down and side arrows to move. pass level 10 and beat the game.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Congratulations,   YOU Win This Level</dc:title>
  <dc:creator>Prince (Michael) Agbo '21</dc:creator>
  <cp:lastModifiedBy>Prince (Michael) Agbo '21</cp:lastModifiedBy>
  <cp:revision>4</cp:revision>
  <dcterms:created xsi:type="dcterms:W3CDTF">2019-03-08T23:15:01Z</dcterms:created>
  <dcterms:modified xsi:type="dcterms:W3CDTF">2019-03-09T02:38:38Z</dcterms:modified>
</cp:coreProperties>
</file>